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244" y="4735283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8426" y="3926819"/>
            <a:ext cx="48814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Александрова Ксения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8483" y="1881698"/>
            <a:ext cx="14221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382642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</cp:revision>
  <dcterms:created xsi:type="dcterms:W3CDTF">2018-06-05T10:44:50Z</dcterms:created>
  <dcterms:modified xsi:type="dcterms:W3CDTF">2018-06-06T13:08:08Z</dcterms:modified>
</cp:coreProperties>
</file>